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5134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065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2269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894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4455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9766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8138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5891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6343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5652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519F-8F06-470C-8C42-39A9583AEA7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2518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D519F-8F06-470C-8C42-39A9583AEA7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491C8-38BF-448C-8514-0DEF312E87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0363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TQMP - 7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9457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010525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21088"/>
            <a:ext cx="6696744" cy="216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355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9" y="404664"/>
            <a:ext cx="8162677" cy="1405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06" y="2004944"/>
            <a:ext cx="7019154" cy="394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67543" y="404664"/>
            <a:ext cx="8229600" cy="2625327"/>
          </a:xfrm>
        </p:spPr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2185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36" y="74548"/>
            <a:ext cx="7431848" cy="592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6507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32656"/>
            <a:ext cx="7214302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20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2656"/>
            <a:ext cx="6629003" cy="5072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743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4664"/>
            <a:ext cx="7256258" cy="3436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8503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4664"/>
            <a:ext cx="6748784" cy="542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94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771525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393" y="5013176"/>
            <a:ext cx="65722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917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528948" cy="4103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384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60726"/>
            <a:ext cx="8352928" cy="370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385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906630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619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7848872" cy="5748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1332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549629" cy="5528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8650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8569774" cy="3637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479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85" y="548680"/>
            <a:ext cx="8669477" cy="4052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335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8142135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586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8" y="548680"/>
            <a:ext cx="8979291" cy="5030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5991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8712968" cy="3685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0001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3481"/>
            <a:ext cx="7200800" cy="5387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626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001000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702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20688"/>
            <a:ext cx="7739098" cy="4910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493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548680"/>
            <a:ext cx="8208912" cy="5904656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Um </a:t>
            </a:r>
            <a:r>
              <a:rPr lang="pt-BR" b="1" dirty="0" err="1"/>
              <a:t>vórtex</a:t>
            </a:r>
            <a:r>
              <a:rPr lang="pt-BR" dirty="0"/>
              <a:t> (plural: </a:t>
            </a:r>
            <a:r>
              <a:rPr lang="pt-BR" i="1" dirty="0"/>
              <a:t>vórtices</a:t>
            </a:r>
            <a:r>
              <a:rPr lang="pt-BR" dirty="0"/>
              <a:t>) ou </a:t>
            </a:r>
            <a:r>
              <a:rPr lang="pt-BR" b="1" dirty="0"/>
              <a:t>vórtice</a:t>
            </a:r>
            <a:r>
              <a:rPr lang="pt-BR" dirty="0"/>
              <a:t> é um escoamento giratório onde as linhas de corrente apresentam um padrão circular ou espiral. São movimentos espirais ao redor de um centro de </a:t>
            </a:r>
            <a:r>
              <a:rPr lang="pt-BR" dirty="0" smtClean="0"/>
              <a:t>rotação.</a:t>
            </a:r>
          </a:p>
          <a:p>
            <a:endParaRPr lang="pt-BR" dirty="0"/>
          </a:p>
          <a:p>
            <a:r>
              <a:rPr lang="pt-BR" dirty="0"/>
              <a:t>Ele surge devido a diferença de </a:t>
            </a:r>
            <a:r>
              <a:rPr lang="pt-BR" dirty="0" smtClean="0"/>
              <a:t>pressão</a:t>
            </a:r>
            <a:r>
              <a:rPr lang="pt-BR" dirty="0"/>
              <a:t> de duas regiões vizinhas. Quando isso ocorre o </a:t>
            </a:r>
            <a:r>
              <a:rPr lang="pt-BR" dirty="0" smtClean="0"/>
              <a:t>fluído</a:t>
            </a:r>
            <a:r>
              <a:rPr lang="pt-BR" dirty="0"/>
              <a:t> tende a equilibrar o sistema e flui para esta região mudando, eventualmente, a direção original do escoamento e, com isso, gera </a:t>
            </a:r>
            <a:r>
              <a:rPr lang="pt-BR" dirty="0" err="1" smtClean="0"/>
              <a:t>vorticidade</a:t>
            </a:r>
            <a:r>
              <a:rPr lang="pt-BR" dirty="0" smtClean="0"/>
              <a:t> (quantifica a rotação das partículas de um fluído em movimento).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02280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Atividade 7 – Hidráulica defeitos</a:t>
            </a:r>
          </a:p>
          <a:p>
            <a:r>
              <a:rPr lang="pt-BR" dirty="0"/>
              <a:t>Assista a apresentação em </a:t>
            </a:r>
            <a:r>
              <a:rPr lang="pt-BR" dirty="0" err="1"/>
              <a:t>power</a:t>
            </a:r>
            <a:r>
              <a:rPr lang="pt-BR" dirty="0"/>
              <a:t> point para fazer a atividade 7</a:t>
            </a:r>
          </a:p>
          <a:p>
            <a:pPr lvl="0"/>
            <a:r>
              <a:rPr lang="pt-BR" dirty="0"/>
              <a:t>O que é Cavitação e Aeração, respectivamente?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53154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30</Words>
  <Application>Microsoft Office PowerPoint</Application>
  <PresentationFormat>Apresentação na tela (4:3)</PresentationFormat>
  <Paragraphs>50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5" baseType="lpstr">
      <vt:lpstr>Tema do Office</vt:lpstr>
      <vt:lpstr>TQMP - 7</vt:lpstr>
      <vt:lpstr>   </vt:lpstr>
      <vt:lpstr>    </vt:lpstr>
      <vt:lpstr>   </vt:lpstr>
      <vt:lpstr>    </vt:lpstr>
      <vt:lpstr>   </vt:lpstr>
      <vt:lpstr>   </vt:lpstr>
      <vt:lpstr>    </vt:lpstr>
      <vt:lpstr>    </vt:lpstr>
      <vt:lpstr>     </vt:lpstr>
      <vt:lpstr>   </vt:lpstr>
      <vt:lpstr>    </vt:lpstr>
      <vt:lpstr>    </vt:lpstr>
      <vt:lpstr>    </vt:lpstr>
      <vt:lpstr>    </vt:lpstr>
      <vt:lpstr>     </vt:lpstr>
      <vt:lpstr>     </vt:lpstr>
      <vt:lpstr>    </vt:lpstr>
      <vt:lpstr>    </vt:lpstr>
      <vt:lpstr>     </vt:lpstr>
      <vt:lpstr>    </vt:lpstr>
      <vt:lpstr>     </vt:lpstr>
      <vt:lpstr>   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TQMP - 7</dc:title>
  <dc:creator>AECIO</dc:creator>
  <cp:lastModifiedBy>AECIO</cp:lastModifiedBy>
  <cp:revision>11</cp:revision>
  <dcterms:created xsi:type="dcterms:W3CDTF">2020-06-21T21:10:03Z</dcterms:created>
  <dcterms:modified xsi:type="dcterms:W3CDTF">2020-07-01T03:46:29Z</dcterms:modified>
</cp:coreProperties>
</file>